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414AF-6FC0-472A-AC0A-3FFFAA82CC45}" type="datetimeFigureOut">
              <a:rPr lang="en-US" smtClean="0"/>
              <a:pPr/>
              <a:t>4/12/2011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Aujourd’hui, c’est mardi le 5 avril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1219200"/>
            <a:ext cx="861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</a:t>
            </a:r>
            <a:r>
              <a:rPr lang="en-US" sz="2800" i="1" dirty="0" smtClean="0"/>
              <a:t>: identifier le </a:t>
            </a:r>
            <a:r>
              <a:rPr lang="en-US" sz="2800" i="1" dirty="0" err="1" smtClean="0"/>
              <a:t>vocabulaire</a:t>
            </a:r>
            <a:r>
              <a:rPr lang="en-US" sz="2800" i="1" dirty="0" smtClean="0"/>
              <a:t> de la </a:t>
            </a:r>
            <a:r>
              <a:rPr lang="en-US" sz="2800" i="1" dirty="0" err="1" smtClean="0"/>
              <a:t>poste</a:t>
            </a:r>
            <a:endParaRPr lang="en-US" sz="28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" y="2514600"/>
            <a:ext cx="7924800" cy="3170099"/>
          </a:xfrm>
          <a:prstGeom prst="rect">
            <a:avLst/>
          </a:prstGeom>
          <a:solidFill>
            <a:srgbClr val="FFCCFF"/>
          </a:solidFill>
          <a:ln w="1270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fr-FR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fr-FR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  <a:r>
              <a:rPr lang="fr-FR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: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</a:p>
          <a:p>
            <a:pPr algn="ctr"/>
            <a:r>
              <a:rPr lang="fr-FR" sz="3200" dirty="0" smtClean="0">
                <a:latin typeface="Kristen ITC" pitchFamily="66" charset="0"/>
              </a:rPr>
              <a:t>Complétez activité 7 à la page 148 (regardez le vocabulaire aux pages 146-147)</a:t>
            </a:r>
          </a:p>
          <a:p>
            <a:pPr algn="ctr"/>
            <a:endParaRPr lang="fr-FR" sz="3200" dirty="0">
              <a:latin typeface="Kristen ITC" pitchFamily="66" charset="0"/>
            </a:endParaRPr>
          </a:p>
          <a:p>
            <a:pPr algn="ctr"/>
            <a:r>
              <a:rPr lang="fr-FR" sz="3200" dirty="0" smtClean="0">
                <a:latin typeface="Kristen ITC" pitchFamily="66" charset="0"/>
              </a:rPr>
              <a:t>Phrases complètes, s’il vous plaît 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85800" y="762000"/>
            <a:ext cx="7924800" cy="5016758"/>
          </a:xfrm>
          <a:prstGeom prst="rect">
            <a:avLst/>
          </a:prstGeom>
          <a:solidFill>
            <a:srgbClr val="FFCCFF"/>
          </a:solidFill>
          <a:ln w="1270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1) Finissez votre dialogue à la banque.</a:t>
            </a:r>
          </a:p>
          <a:p>
            <a:pPr marL="742950" indent="-742950" algn="ctr"/>
            <a:endParaRPr lang="fr-FR" sz="3200" dirty="0" smtClean="0">
              <a:latin typeface="Kristen ITC" pitchFamily="66" charset="0"/>
            </a:endParaRPr>
          </a:p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2) Avec </a:t>
            </a:r>
            <a:r>
              <a:rPr lang="fr-FR" sz="3200" dirty="0" smtClean="0">
                <a:latin typeface="Kristen ITC" pitchFamily="66" charset="0"/>
              </a:rPr>
              <a:t>un partenaire, copiez le vocabulaire de la poste (p. 170) et mettez-le en anglais.</a:t>
            </a:r>
          </a:p>
          <a:p>
            <a:pPr marL="742950" indent="-742950" algn="ctr"/>
            <a:endParaRPr lang="fr-FR" sz="3200" dirty="0" smtClean="0">
              <a:latin typeface="Kristen ITC" pitchFamily="66" charset="0"/>
            </a:endParaRPr>
          </a:p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3) Ensuite</a:t>
            </a:r>
            <a:r>
              <a:rPr lang="fr-FR" sz="3200" dirty="0" smtClean="0">
                <a:latin typeface="Kristen ITC" pitchFamily="66" charset="0"/>
              </a:rPr>
              <a:t>, dessinez la poste – vous étiquetez (label) tous le vocabulaire</a:t>
            </a:r>
          </a:p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(21 mots de vocabulaire)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93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6</cp:revision>
  <dcterms:created xsi:type="dcterms:W3CDTF">2011-04-12T10:47:17Z</dcterms:created>
  <dcterms:modified xsi:type="dcterms:W3CDTF">2011-04-12T12:28:44Z</dcterms:modified>
</cp:coreProperties>
</file>